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7" r:id="rId4"/>
    <p:sldId id="263" r:id="rId5"/>
    <p:sldId id="266" r:id="rId6"/>
    <p:sldId id="268" r:id="rId7"/>
    <p:sldId id="269" r:id="rId8"/>
    <p:sldId id="270" r:id="rId9"/>
    <p:sldId id="265" r:id="rId10"/>
    <p:sldId id="271" r:id="rId1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2976">
          <p15:clr>
            <a:srgbClr val="A4A3A4"/>
          </p15:clr>
        </p15:guide>
        <p15:guide id="8" orient="horz" pos="2908">
          <p15:clr>
            <a:srgbClr val="A4A3A4"/>
          </p15:clr>
        </p15:guide>
        <p15:guide id="9" pos="2880">
          <p15:clr>
            <a:srgbClr val="A4A3A4"/>
          </p15:clr>
        </p15:guide>
        <p15:guide id="10" pos="295">
          <p15:clr>
            <a:srgbClr val="A4A3A4"/>
          </p15:clr>
        </p15:guide>
        <p15:guide id="11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C8F"/>
    <a:srgbClr val="FFFFFF"/>
    <a:srgbClr val="727478"/>
    <a:srgbClr val="F25B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3" autoAdjust="0"/>
  </p:normalViewPr>
  <p:slideViewPr>
    <p:cSldViewPr>
      <p:cViewPr varScale="1">
        <p:scale>
          <a:sx n="99" d="100"/>
          <a:sy n="99" d="100"/>
        </p:scale>
        <p:origin x="78" y="222"/>
      </p:cViewPr>
      <p:guideLst>
        <p:guide orient="horz" pos="2160"/>
        <p:guide orient="horz" pos="346"/>
        <p:guide orient="horz" pos="4065"/>
        <p:guide orient="horz" pos="4201"/>
        <p:guide orient="horz" pos="1253"/>
        <p:guide orient="horz" pos="3884"/>
        <p:guide orient="horz" pos="2976"/>
        <p:guide orient="horz" pos="2908"/>
        <p:guide pos="2880"/>
        <p:guide pos="295"/>
        <p:guide pos="5239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28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4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F73BE23-6235-476A-BB8F-29B75AF5CED6}" type="datetimeFigureOut">
              <a:rPr lang="fr-FR"/>
              <a:pPr>
                <a:defRPr/>
              </a:pPr>
              <a:t>17/06/2016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2F190FC-7758-4922-A17A-97E30B1AE2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70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4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CADEB87-C78E-4495-8905-B99750C2D48E}" type="datetimeFigureOut">
              <a:rPr lang="fr-FR"/>
              <a:pPr>
                <a:defRPr/>
              </a:pPr>
              <a:t>17/06/2016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3531EC7-6B7B-464F-97F4-72BDBBE6E4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72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7838" y="6340475"/>
            <a:ext cx="493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F25B23"/>
                </a:solidFill>
              </a:rPr>
              <a:t>UIMM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971550" y="6489700"/>
            <a:ext cx="4716463" cy="0"/>
          </a:xfrm>
          <a:prstGeom prst="line">
            <a:avLst/>
          </a:prstGeom>
          <a:ln w="57150" cap="rnd">
            <a:solidFill>
              <a:srgbClr val="F25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8312" y="1196752"/>
            <a:ext cx="4823768" cy="1224136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>
              <a:defRPr sz="6000" b="0" cap="all" baseline="0"/>
            </a:lvl1pPr>
          </a:lstStyle>
          <a:p>
            <a:r>
              <a:rPr lang="fr-FR" smtClean="0"/>
              <a:t>Modifiez le titre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77838" y="6340475"/>
            <a:ext cx="493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F25B23"/>
                </a:solidFill>
              </a:rPr>
              <a:t>UIMM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971550" y="6489700"/>
            <a:ext cx="4716463" cy="0"/>
          </a:xfrm>
          <a:prstGeom prst="line">
            <a:avLst/>
          </a:prstGeom>
          <a:ln w="57150" cap="rnd">
            <a:solidFill>
              <a:srgbClr val="F25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LogoU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563" y="5839871"/>
            <a:ext cx="1089352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77838" y="6340475"/>
            <a:ext cx="493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F25B23"/>
                </a:solidFill>
              </a:rPr>
              <a:t>UIMM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971550" y="6489700"/>
            <a:ext cx="4716463" cy="0"/>
          </a:xfrm>
          <a:prstGeom prst="line">
            <a:avLst/>
          </a:prstGeom>
          <a:ln w="57150" cap="rnd">
            <a:solidFill>
              <a:srgbClr val="F25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8312" y="1196752"/>
            <a:ext cx="4823768" cy="1224136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>
              <a:defRPr sz="6000" b="0" cap="all" baseline="0"/>
            </a:lvl1pPr>
          </a:lstStyle>
          <a:p>
            <a:r>
              <a:rPr lang="fr-FR" smtClean="0"/>
              <a:t>Modifiez le titre</a:t>
            </a:r>
            <a:endParaRPr lang="fr-FR" dirty="0"/>
          </a:p>
        </p:txBody>
      </p:sp>
      <p:pic>
        <p:nvPicPr>
          <p:cNvPr id="7" name="Image 6" descr="LogoU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563" y="5839871"/>
            <a:ext cx="1089352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7859713" cy="385286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F25B23"/>
              </a:buClr>
              <a:buFont typeface="Arial" pitchFamily="34" charset="0"/>
              <a:buChar char="−"/>
              <a:defRPr sz="2000" baseline="0">
                <a:solidFill>
                  <a:schemeClr val="bg1"/>
                </a:solidFill>
              </a:defRPr>
            </a:lvl1pPr>
            <a:lvl2pPr marL="542925" indent="-276225">
              <a:buClr>
                <a:srgbClr val="F25B23"/>
              </a:buClr>
              <a:buFont typeface="Wingdings" pitchFamily="2" charset="2"/>
              <a:buChar char="§"/>
              <a:defRPr sz="1800" baseline="0">
                <a:solidFill>
                  <a:schemeClr val="bg1"/>
                </a:solidFill>
              </a:defRPr>
            </a:lvl2pPr>
            <a:lvl3pPr marL="809625" indent="-266700">
              <a:buClr>
                <a:srgbClr val="F25B23"/>
              </a:buClr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36E6-D473-4B02-92C9-68A0BBF3AC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+ flèche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49275"/>
            <a:ext cx="7859713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lvl1pPr>
              <a:defRPr sz="4000" cap="all" baseline="0">
                <a:solidFill>
                  <a:srgbClr val="F25B23"/>
                </a:solidFill>
              </a:defRPr>
            </a:lvl1pPr>
          </a:lstStyle>
          <a:p>
            <a:r>
              <a:rPr lang="fr-FR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4114800" cy="2735262"/>
          </a:xfrm>
          <a:prstGeom prst="rect">
            <a:avLst/>
          </a:prstGeom>
        </p:spPr>
        <p:txBody>
          <a:bodyPr lIns="90000"/>
          <a:lstStyle>
            <a:lvl1pPr marL="266700" indent="-266700">
              <a:buClr>
                <a:srgbClr val="F25B23"/>
              </a:buClr>
              <a:buFont typeface="Arial" pitchFamily="34" charset="0"/>
              <a:buChar char="−"/>
              <a:defRPr sz="2000" baseline="0">
                <a:solidFill>
                  <a:schemeClr val="bg1"/>
                </a:solidFill>
              </a:defRPr>
            </a:lvl1pPr>
            <a:lvl2pPr marL="542925" indent="-276225">
              <a:buClr>
                <a:srgbClr val="F25B23"/>
              </a:buClr>
              <a:buFont typeface="Wingdings" pitchFamily="2" charset="2"/>
              <a:buChar char="§"/>
              <a:defRPr sz="1800" baseline="0">
                <a:solidFill>
                  <a:schemeClr val="bg1"/>
                </a:solidFill>
              </a:defRPr>
            </a:lvl2pPr>
            <a:lvl3pPr marL="809625" indent="-266700">
              <a:buClr>
                <a:srgbClr val="F25B23"/>
              </a:buClr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999" y="5768714"/>
            <a:ext cx="7848913" cy="396590"/>
          </a:xfrm>
          <a:prstGeom prst="rect">
            <a:avLst/>
          </a:prstGeom>
        </p:spPr>
        <p:txBody>
          <a:bodyPr lIns="90000"/>
          <a:lstStyle>
            <a:lvl1pPr marL="285750" indent="-285750">
              <a:buClr>
                <a:srgbClr val="F25B23"/>
              </a:buClr>
              <a:buFont typeface="Wingdings" pitchFamily="2" charset="2"/>
              <a:buChar char="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644008" y="1989138"/>
            <a:ext cx="3672905" cy="707886"/>
          </a:xfrm>
          <a:prstGeom prst="rect">
            <a:avLst/>
          </a:prstGeom>
          <a:solidFill>
            <a:srgbClr val="F25B23"/>
          </a:solidFill>
        </p:spPr>
        <p:txBody>
          <a:bodyPr lIns="90000">
            <a:spAutoFit/>
          </a:bodyPr>
          <a:lstStyle>
            <a:lvl1pPr marL="0" indent="0">
              <a:buClr>
                <a:srgbClr val="F25B23"/>
              </a:buClr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3A7B-58C3-45B5-9C87-0159729CA5C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h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000" y="2600908"/>
            <a:ext cx="8256140" cy="8280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4572000" y="3537012"/>
            <a:ext cx="4140460" cy="2628838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 pitchFamily="34" charset="0"/>
              <a:buChar char="•"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8000" y="3537012"/>
            <a:ext cx="4006788" cy="26288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8A8C8F"/>
                </a:solidFill>
              </a:defRPr>
            </a:lvl2pPr>
            <a:lvl3pPr>
              <a:defRPr>
                <a:solidFill>
                  <a:srgbClr val="8A8C8F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49275"/>
            <a:ext cx="7859713" cy="70788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4000" cap="all" baseline="0"/>
            </a:lvl1pPr>
          </a:lstStyle>
          <a:p>
            <a:r>
              <a:rPr lang="fr-FR" dirty="0" smtClean="0"/>
              <a:t>Modifiez </a:t>
            </a:r>
            <a:r>
              <a:rPr lang="fr-FR" smtClean="0"/>
              <a:t>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0520-06CD-4648-947E-C82476781C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468313" y="1225550"/>
            <a:ext cx="3795712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6000" smtClean="0">
                <a:solidFill>
                  <a:srgbClr val="F25B23"/>
                </a:solidFill>
                <a:cs typeface="Arial" pitchFamily="34" charset="0"/>
              </a:rPr>
              <a:t>SOMMAIRE</a:t>
            </a:r>
            <a:endParaRPr lang="fr-FR" smtClean="0">
              <a:cs typeface="Arial" pitchFamily="34" charset="0"/>
            </a:endParaRP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000" y="2600325"/>
            <a:ext cx="8256140" cy="3565526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50000"/>
              </a:lnSpc>
              <a:buClr>
                <a:srgbClr val="8A8C8F"/>
              </a:buClr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25B23"/>
                </a:solidFill>
              </a:defRPr>
            </a:lvl1pPr>
          </a:lstStyle>
          <a:p>
            <a:pPr>
              <a:defRPr/>
            </a:pPr>
            <a:fld id="{B4A4DCAC-0706-4D9A-9798-EF92BDF96B9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Bandeau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4724400"/>
            <a:ext cx="7848600" cy="1441450"/>
          </a:xfrm>
          <a:prstGeom prst="rect">
            <a:avLst/>
          </a:prstGeom>
          <a:solidFill>
            <a:srgbClr val="8A8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8313" y="612775"/>
            <a:ext cx="7848600" cy="4004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2747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88024" y="4761148"/>
            <a:ext cx="3432106" cy="11882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468000" y="4725144"/>
            <a:ext cx="4104000" cy="1440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8C8F"/>
                </a:solidFill>
              </a:defRPr>
            </a:lvl1pPr>
            <a:lvl2pPr>
              <a:defRPr>
                <a:solidFill>
                  <a:srgbClr val="8A8C8F"/>
                </a:solidFill>
              </a:defRPr>
            </a:lvl2pPr>
            <a:lvl3pPr>
              <a:defRPr>
                <a:solidFill>
                  <a:srgbClr val="8A8C8F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25B23"/>
                </a:solidFill>
              </a:defRPr>
            </a:lvl1pPr>
          </a:lstStyle>
          <a:p>
            <a:pPr>
              <a:defRPr/>
            </a:pPr>
            <a:fld id="{21A371A2-D5A2-4911-BC16-B1ECD12F17C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bande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8313" y="4724400"/>
            <a:ext cx="7848600" cy="1441450"/>
          </a:xfrm>
          <a:prstGeom prst="rect">
            <a:avLst/>
          </a:prstGeom>
          <a:solidFill>
            <a:srgbClr val="F25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8313" y="612775"/>
            <a:ext cx="7848600" cy="4004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2747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88024" y="4761148"/>
            <a:ext cx="3432106" cy="11882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468000" y="4725144"/>
            <a:ext cx="4104000" cy="1440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8A8C8F"/>
                </a:solidFill>
              </a:defRPr>
            </a:lvl2pPr>
            <a:lvl3pPr>
              <a:defRPr>
                <a:solidFill>
                  <a:srgbClr val="8A8C8F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25B23"/>
                </a:solidFill>
              </a:defRPr>
            </a:lvl1pPr>
          </a:lstStyle>
          <a:p>
            <a:pPr>
              <a:defRPr/>
            </a:pPr>
            <a:fld id="{3F9672BF-3682-4FE9-928C-935804BFE2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ans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000" y="1989138"/>
            <a:ext cx="8256140" cy="343315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132343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7D54-9533-4147-ACDE-F5B8F35FCFC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33A8-7DE1-4760-8442-4985F3E64D9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7859713" cy="385286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F25B23"/>
              </a:buClr>
              <a:buFont typeface="Arial" pitchFamily="34" charset="0"/>
              <a:buChar char="−"/>
              <a:defRPr sz="2000" baseline="0">
                <a:solidFill>
                  <a:schemeClr val="bg1"/>
                </a:solidFill>
              </a:defRPr>
            </a:lvl1pPr>
            <a:lvl2pPr marL="542925" indent="-276225">
              <a:buClr>
                <a:srgbClr val="F25B23"/>
              </a:buClr>
              <a:buFont typeface="Wingdings" pitchFamily="2" charset="2"/>
              <a:buChar char="§"/>
              <a:defRPr sz="1800" baseline="0">
                <a:solidFill>
                  <a:schemeClr val="bg1"/>
                </a:solidFill>
              </a:defRPr>
            </a:lvl2pPr>
            <a:lvl3pPr marL="809625" indent="-266700">
              <a:buClr>
                <a:srgbClr val="F25B23"/>
              </a:buClr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36E6-D473-4B02-92C9-68A0BBF3AC0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flèche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49275"/>
            <a:ext cx="7859713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lvl1pPr>
              <a:defRPr sz="4000" cap="all" baseline="0">
                <a:solidFill>
                  <a:srgbClr val="F25B23"/>
                </a:solidFill>
              </a:defRPr>
            </a:lvl1pPr>
          </a:lstStyle>
          <a:p>
            <a:r>
              <a:rPr lang="fr-FR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4114800" cy="2735262"/>
          </a:xfrm>
          <a:prstGeom prst="rect">
            <a:avLst/>
          </a:prstGeom>
        </p:spPr>
        <p:txBody>
          <a:bodyPr lIns="90000"/>
          <a:lstStyle>
            <a:lvl1pPr marL="266700" indent="-266700">
              <a:buClr>
                <a:srgbClr val="F25B23"/>
              </a:buClr>
              <a:buFont typeface="Arial" pitchFamily="34" charset="0"/>
              <a:buChar char="−"/>
              <a:defRPr sz="2000" baseline="0">
                <a:solidFill>
                  <a:schemeClr val="bg1"/>
                </a:solidFill>
              </a:defRPr>
            </a:lvl1pPr>
            <a:lvl2pPr marL="542925" indent="-276225">
              <a:buClr>
                <a:srgbClr val="F25B23"/>
              </a:buClr>
              <a:buFont typeface="Wingdings" pitchFamily="2" charset="2"/>
              <a:buChar char="§"/>
              <a:defRPr sz="1800" baseline="0">
                <a:solidFill>
                  <a:schemeClr val="bg1"/>
                </a:solidFill>
              </a:defRPr>
            </a:lvl2pPr>
            <a:lvl3pPr marL="809625" indent="-266700">
              <a:buClr>
                <a:srgbClr val="F25B23"/>
              </a:buClr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999" y="5768714"/>
            <a:ext cx="7848913" cy="396590"/>
          </a:xfrm>
          <a:prstGeom prst="rect">
            <a:avLst/>
          </a:prstGeom>
        </p:spPr>
        <p:txBody>
          <a:bodyPr lIns="90000"/>
          <a:lstStyle>
            <a:lvl1pPr marL="285750" indent="-285750">
              <a:buClr>
                <a:srgbClr val="F25B23"/>
              </a:buClr>
              <a:buFont typeface="Wingdings" pitchFamily="2" charset="2"/>
              <a:buChar char="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644008" y="1989138"/>
            <a:ext cx="3672905" cy="707886"/>
          </a:xfrm>
          <a:prstGeom prst="rect">
            <a:avLst/>
          </a:prstGeom>
          <a:solidFill>
            <a:srgbClr val="F25B23"/>
          </a:solidFill>
        </p:spPr>
        <p:txBody>
          <a:bodyPr lIns="90000">
            <a:spAutoFit/>
          </a:bodyPr>
          <a:lstStyle>
            <a:lvl1pPr marL="0" indent="0">
              <a:buClr>
                <a:srgbClr val="F25B23"/>
              </a:buClr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3A7B-58C3-45B5-9C87-0159729CA5C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+ h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000" y="2600908"/>
            <a:ext cx="8256140" cy="8280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4572000" y="3537012"/>
            <a:ext cx="4140460" cy="2628838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 pitchFamily="34" charset="0"/>
              <a:buChar char="•"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8000" y="3537012"/>
            <a:ext cx="4006788" cy="26288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8A8C8F"/>
                </a:solidFill>
              </a:defRPr>
            </a:lvl2pPr>
            <a:lvl3pPr>
              <a:defRPr>
                <a:solidFill>
                  <a:srgbClr val="8A8C8F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49275"/>
            <a:ext cx="7859713" cy="70788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4000" cap="all" baseline="0"/>
            </a:lvl1pPr>
          </a:lstStyle>
          <a:p>
            <a:r>
              <a:rPr lang="fr-FR" dirty="0" smtClean="0"/>
              <a:t>Modifiez </a:t>
            </a:r>
            <a:r>
              <a:rPr lang="fr-FR" smtClean="0"/>
              <a:t>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0520-06CD-4648-947E-C82476781C5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8313" y="1225550"/>
            <a:ext cx="3795712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6000" smtClean="0">
                <a:solidFill>
                  <a:srgbClr val="F25B23"/>
                </a:solidFill>
                <a:cs typeface="Arial" pitchFamily="34" charset="0"/>
              </a:rPr>
              <a:t>SOMMAIRE</a:t>
            </a:r>
            <a:endParaRPr lang="fr-FR" smtClean="0">
              <a:cs typeface="Arial" pitchFamily="34" charset="0"/>
            </a:endParaRP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000" y="2600325"/>
            <a:ext cx="8256140" cy="3565526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ct val="150000"/>
              </a:lnSpc>
              <a:buClr>
                <a:srgbClr val="8A8C8F"/>
              </a:buClr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25B23"/>
                </a:solidFill>
              </a:defRPr>
            </a:lvl1pPr>
          </a:lstStyle>
          <a:p>
            <a:pPr>
              <a:defRPr/>
            </a:pPr>
            <a:fld id="{B4A4DCAC-0706-4D9A-9798-EF92BDF96B9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468313" y="1225550"/>
            <a:ext cx="3795712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6000" smtClean="0">
                <a:solidFill>
                  <a:srgbClr val="F25B23"/>
                </a:solidFill>
                <a:cs typeface="Arial" pitchFamily="34" charset="0"/>
              </a:rPr>
              <a:t>SOMMAIRE</a:t>
            </a:r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Bandeau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313" y="4724400"/>
            <a:ext cx="7848600" cy="1441450"/>
          </a:xfrm>
          <a:prstGeom prst="rect">
            <a:avLst/>
          </a:prstGeom>
          <a:solidFill>
            <a:srgbClr val="8A8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8313" y="612775"/>
            <a:ext cx="7848600" cy="4004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2747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88024" y="4761148"/>
            <a:ext cx="3432106" cy="11882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468000" y="4725144"/>
            <a:ext cx="4104000" cy="1440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A8C8F"/>
                </a:solidFill>
              </a:defRPr>
            </a:lvl1pPr>
            <a:lvl2pPr>
              <a:defRPr>
                <a:solidFill>
                  <a:srgbClr val="8A8C8F"/>
                </a:solidFill>
              </a:defRPr>
            </a:lvl2pPr>
            <a:lvl3pPr>
              <a:defRPr>
                <a:solidFill>
                  <a:srgbClr val="8A8C8F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25B23"/>
                </a:solidFill>
              </a:defRPr>
            </a:lvl1pPr>
          </a:lstStyle>
          <a:p>
            <a:pPr>
              <a:defRPr/>
            </a:pPr>
            <a:fld id="{21A371A2-D5A2-4911-BC16-B1ECD12F17C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8313" y="4724400"/>
            <a:ext cx="7848600" cy="1441450"/>
          </a:xfrm>
          <a:prstGeom prst="rect">
            <a:avLst/>
          </a:prstGeom>
          <a:solidFill>
            <a:srgbClr val="8A8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bande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313" y="4724400"/>
            <a:ext cx="7848600" cy="1441450"/>
          </a:xfrm>
          <a:prstGeom prst="rect">
            <a:avLst/>
          </a:prstGeom>
          <a:solidFill>
            <a:srgbClr val="F25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8313" y="612775"/>
            <a:ext cx="7848600" cy="4004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72747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88024" y="4761148"/>
            <a:ext cx="3432106" cy="11882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468000" y="4725144"/>
            <a:ext cx="4104000" cy="1440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8A8C8F"/>
                </a:solidFill>
              </a:defRPr>
            </a:lvl2pPr>
            <a:lvl3pPr>
              <a:defRPr>
                <a:solidFill>
                  <a:srgbClr val="8A8C8F"/>
                </a:solidFill>
              </a:defRPr>
            </a:lvl3pPr>
            <a:lvl4pPr>
              <a:defRPr>
                <a:solidFill>
                  <a:srgbClr val="8A8C8F"/>
                </a:solidFill>
              </a:defRPr>
            </a:lvl4pPr>
            <a:lvl5pPr>
              <a:defRPr>
                <a:solidFill>
                  <a:srgbClr val="8A8C8F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25B23"/>
                </a:solidFill>
              </a:defRPr>
            </a:lvl1pPr>
          </a:lstStyle>
          <a:p>
            <a:pPr>
              <a:defRPr/>
            </a:pPr>
            <a:fld id="{3F9672BF-3682-4FE9-928C-935804BFE2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8313" y="4724400"/>
            <a:ext cx="7848600" cy="1441450"/>
          </a:xfrm>
          <a:prstGeom prst="rect">
            <a:avLst/>
          </a:prstGeom>
          <a:solidFill>
            <a:srgbClr val="F25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ans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000" y="1989138"/>
            <a:ext cx="8256140" cy="343315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132343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4"/>
          </p:nvPr>
        </p:nvSpPr>
        <p:spPr>
          <a:xfrm>
            <a:off x="468000" y="1268760"/>
            <a:ext cx="7848913" cy="46805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rgbClr val="F25B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316913" y="6057900"/>
            <a:ext cx="1381125" cy="611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33A8-7DE1-4760-8442-4985F3E64D9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oneTexte 25"/>
          <p:cNvSpPr txBox="1">
            <a:spLocks noChangeArrowheads="1"/>
          </p:cNvSpPr>
          <p:nvPr/>
        </p:nvSpPr>
        <p:spPr bwMode="auto">
          <a:xfrm>
            <a:off x="6138700" y="6561138"/>
            <a:ext cx="1395575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sz="1000" dirty="0" smtClean="0">
                <a:solidFill>
                  <a:srgbClr val="8A8C8F"/>
                </a:solidFill>
                <a:cs typeface="Arial" pitchFamily="34" charset="0"/>
              </a:rPr>
              <a:t>PICTOTHEQUE- juin 2016</a:t>
            </a:r>
            <a:endParaRPr lang="fr-FR" sz="1000" dirty="0" smtClean="0">
              <a:solidFill>
                <a:srgbClr val="F25B23"/>
              </a:solidFill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971550" y="6489700"/>
            <a:ext cx="7308850" cy="0"/>
          </a:xfrm>
          <a:prstGeom prst="line">
            <a:avLst/>
          </a:prstGeom>
          <a:ln w="57150" cap="rnd">
            <a:solidFill>
              <a:srgbClr val="F25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29"/>
          <p:cNvSpPr>
            <a:spLocks noChangeArrowheads="1"/>
          </p:cNvSpPr>
          <p:nvPr/>
        </p:nvSpPr>
        <p:spPr bwMode="auto">
          <a:xfrm>
            <a:off x="477838" y="6340475"/>
            <a:ext cx="493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fr-FR" sz="1200">
                <a:solidFill>
                  <a:srgbClr val="F25B23"/>
                </a:solidFill>
              </a:rPr>
              <a:t>UIMM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25" r:id="rId10"/>
    <p:sldLayoutId id="2147483920" r:id="rId11"/>
    <p:sldLayoutId id="2147483921" r:id="rId12"/>
    <p:sldLayoutId id="2147483922" r:id="rId13"/>
    <p:sldLayoutId id="2147483926" r:id="rId14"/>
    <p:sldLayoutId id="2147483927" r:id="rId15"/>
    <p:sldLayoutId id="2147483928" r:id="rId16"/>
    <p:sldLayoutId id="2147483923" r:id="rId17"/>
    <p:sldLayoutId id="2147483924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sz="6000" kern="1200">
          <a:solidFill>
            <a:srgbClr val="F25B2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F25B2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PICTOTHEQUE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OBJETS </a:t>
            </a:r>
            <a:r>
              <a:rPr lang="fr-FR" sz="2400" dirty="0" smtClean="0"/>
              <a:t>– filaire blanc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56792"/>
            <a:ext cx="8291264" cy="45011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 smtClean="0"/>
          </a:p>
        </p:txBody>
      </p:sp>
      <p:grpSp>
        <p:nvGrpSpPr>
          <p:cNvPr id="27" name="Groupe 26"/>
          <p:cNvGrpSpPr/>
          <p:nvPr/>
        </p:nvGrpSpPr>
        <p:grpSpPr>
          <a:xfrm>
            <a:off x="874162" y="1780522"/>
            <a:ext cx="7552091" cy="4015063"/>
            <a:chOff x="874162" y="1780522"/>
            <a:chExt cx="7552091" cy="40150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1" t="24801" r="14300" b="35300"/>
            <a:stretch/>
          </p:blipFill>
          <p:spPr>
            <a:xfrm>
              <a:off x="881987" y="3424631"/>
              <a:ext cx="1529774" cy="922721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0" t="17451" r="20600" b="36350"/>
            <a:stretch/>
          </p:blipFill>
          <p:spPr>
            <a:xfrm>
              <a:off x="4067944" y="2060848"/>
              <a:ext cx="1803473" cy="136815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1" t="31100" r="15350" b="37400"/>
            <a:stretch/>
          </p:blipFill>
          <p:spPr>
            <a:xfrm>
              <a:off x="2810213" y="3296579"/>
              <a:ext cx="1295275" cy="637021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0" t="20601" r="27950" b="31100"/>
            <a:stretch/>
          </p:blipFill>
          <p:spPr>
            <a:xfrm>
              <a:off x="2749927" y="1780522"/>
              <a:ext cx="891317" cy="1078963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0" t="17451" r="24800" b="34250"/>
            <a:stretch/>
          </p:blipFill>
          <p:spPr>
            <a:xfrm>
              <a:off x="874162" y="1782118"/>
              <a:ext cx="1401268" cy="134288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1" t="22700" r="12201" b="35301"/>
            <a:stretch/>
          </p:blipFill>
          <p:spPr>
            <a:xfrm>
              <a:off x="2363553" y="4484835"/>
              <a:ext cx="2064431" cy="131075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71" y="2493146"/>
              <a:ext cx="2492282" cy="2994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1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FB236E6-D473-4B02-92C9-68A0BBF3AC0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496501" y="4005064"/>
            <a:ext cx="8227328" cy="1508624"/>
            <a:chOff x="553699" y="3356991"/>
            <a:chExt cx="8227328" cy="150862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272" y="3356992"/>
              <a:ext cx="1444755" cy="144475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763" y="3420860"/>
              <a:ext cx="1444755" cy="144475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99" y="3356991"/>
              <a:ext cx="1444755" cy="1444755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35" y="3399663"/>
              <a:ext cx="1402083" cy="140208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499" y="3420860"/>
              <a:ext cx="1444755" cy="1444755"/>
            </a:xfrm>
            <a:prstGeom prst="rect">
              <a:avLst/>
            </a:prstGeom>
          </p:spPr>
        </p:pic>
      </p:grpSp>
      <p:grpSp>
        <p:nvGrpSpPr>
          <p:cNvPr id="36" name="Groupe 35"/>
          <p:cNvGrpSpPr/>
          <p:nvPr/>
        </p:nvGrpSpPr>
        <p:grpSpPr>
          <a:xfrm>
            <a:off x="485701" y="1912173"/>
            <a:ext cx="8282780" cy="1516827"/>
            <a:chOff x="530647" y="1724395"/>
            <a:chExt cx="8282780" cy="151682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672" y="1796467"/>
              <a:ext cx="1444755" cy="144475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218" y="1775132"/>
              <a:ext cx="1444755" cy="144475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754" y="1817804"/>
              <a:ext cx="1402083" cy="1402083"/>
            </a:xfrm>
            <a:prstGeom prst="rect">
              <a:avLst/>
            </a:prstGeom>
          </p:spPr>
        </p:pic>
        <p:pic>
          <p:nvPicPr>
            <p:cNvPr id="34" name="Espace réservé du contenu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47" y="1724395"/>
              <a:ext cx="1444755" cy="1444755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183" y="1763463"/>
              <a:ext cx="1444755" cy="1444755"/>
            </a:xfrm>
            <a:prstGeom prst="rect">
              <a:avLst/>
            </a:prstGeom>
          </p:spPr>
        </p:pic>
      </p:grpSp>
      <p:sp>
        <p:nvSpPr>
          <p:cNvPr id="38" name="ZoneTexte 37"/>
          <p:cNvSpPr txBox="1"/>
          <p:nvPr/>
        </p:nvSpPr>
        <p:spPr>
          <a:xfrm>
            <a:off x="318778" y="1628799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Aéronautique, spatial, défense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543256" y="1628798"/>
            <a:ext cx="8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Automobile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148620" y="1397965"/>
            <a:ext cx="102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Electrique, électronique, numérique</a:t>
            </a:r>
          </a:p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970491" y="1540224"/>
            <a:ext cx="105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Equipements énergétiques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642745" y="1582447"/>
            <a:ext cx="8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Ferroviaire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39552" y="356963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Mécanique,</a:t>
            </a:r>
          </a:p>
          <a:p>
            <a:r>
              <a:rPr lang="fr-FR" sz="1000" dirty="0" smtClean="0">
                <a:solidFill>
                  <a:schemeClr val="bg1"/>
                </a:solidFill>
              </a:rPr>
              <a:t>matériels d’équipement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416285" y="3645024"/>
            <a:ext cx="129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Naval,</a:t>
            </a:r>
          </a:p>
          <a:p>
            <a:r>
              <a:rPr lang="fr-FR" sz="1000" dirty="0">
                <a:solidFill>
                  <a:schemeClr val="bg1"/>
                </a:solidFill>
              </a:rPr>
              <a:t>é</a:t>
            </a:r>
            <a:r>
              <a:rPr lang="fr-FR" sz="1000" dirty="0" smtClean="0">
                <a:solidFill>
                  <a:schemeClr val="bg1"/>
                </a:solidFill>
              </a:rPr>
              <a:t>nergie renouvelable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995936" y="3645024"/>
            <a:ext cx="135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Métallurgie,</a:t>
            </a:r>
          </a:p>
          <a:p>
            <a:r>
              <a:rPr lang="fr-FR" sz="1000" dirty="0" smtClean="0">
                <a:solidFill>
                  <a:schemeClr val="bg1"/>
                </a:solidFill>
              </a:rPr>
              <a:t>produits métalliques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744816" y="3758843"/>
            <a:ext cx="1275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Véhicules industriels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308304" y="3717032"/>
            <a:ext cx="143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Equipements ménagers</a:t>
            </a:r>
          </a:p>
        </p:txBody>
      </p:sp>
    </p:spTree>
    <p:extLst>
      <p:ext uri="{BB962C8B-B14F-4D97-AF65-F5344CB8AC3E}">
        <p14:creationId xmlns:p14="http://schemas.microsoft.com/office/powerpoint/2010/main" val="29327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FB236E6-D473-4B02-92C9-68A0BBF3AC0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4844"/>
            <a:ext cx="1444755" cy="144475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13" y="2001961"/>
            <a:ext cx="1444755" cy="14447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4843"/>
            <a:ext cx="1444755" cy="144475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981529" y="1653654"/>
            <a:ext cx="1574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Equipements hydrauliques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189221" y="1653654"/>
            <a:ext cx="8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Lunetterie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16016" y="1653654"/>
            <a:ext cx="128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Matériels agricoles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24844"/>
            <a:ext cx="1443532" cy="14435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2612"/>
            <a:ext cx="1474620" cy="14746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61" y="4041026"/>
            <a:ext cx="1444755" cy="14447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49" y="4019936"/>
            <a:ext cx="1450365" cy="145036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367604" y="1653653"/>
            <a:ext cx="1516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Equipements médicaux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376641" y="3770764"/>
            <a:ext cx="77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Robotique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477287" y="3770763"/>
            <a:ext cx="128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Fibre optique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629266" y="3770762"/>
            <a:ext cx="1287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Microtechnique</a:t>
            </a:r>
          </a:p>
        </p:txBody>
      </p:sp>
    </p:spTree>
    <p:extLst>
      <p:ext uri="{BB962C8B-B14F-4D97-AF65-F5344CB8AC3E}">
        <p14:creationId xmlns:p14="http://schemas.microsoft.com/office/powerpoint/2010/main" val="15746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MÉTIERS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27235" y="1257161"/>
            <a:ext cx="8276861" cy="5066784"/>
            <a:chOff x="327235" y="1257161"/>
            <a:chExt cx="8276861" cy="506678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5" y="1340768"/>
              <a:ext cx="2448272" cy="24482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858" y="1286591"/>
              <a:ext cx="2466269" cy="246626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257161"/>
              <a:ext cx="2375912" cy="237591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5" y="3848994"/>
              <a:ext cx="2474951" cy="24749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515" y="3933056"/>
              <a:ext cx="2317597" cy="231759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679" y="3897663"/>
              <a:ext cx="2232745" cy="22327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FORMATIONS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79512" y="1401530"/>
            <a:ext cx="8507836" cy="4432848"/>
            <a:chOff x="179512" y="1401530"/>
            <a:chExt cx="8507836" cy="4432848"/>
          </a:xfrm>
        </p:grpSpPr>
        <p:grpSp>
          <p:nvGrpSpPr>
            <p:cNvPr id="10" name="Groupe 9"/>
            <p:cNvGrpSpPr/>
            <p:nvPr/>
          </p:nvGrpSpPr>
          <p:grpSpPr>
            <a:xfrm>
              <a:off x="179512" y="1401530"/>
              <a:ext cx="8507836" cy="2027470"/>
              <a:chOff x="179512" y="1401530"/>
              <a:chExt cx="8507836" cy="2027470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4784"/>
                <a:ext cx="1944216" cy="1944216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3193" y="1484784"/>
                <a:ext cx="1943863" cy="1943863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1712" y="1484783"/>
                <a:ext cx="1943863" cy="1943863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0232" y="1401530"/>
                <a:ext cx="2027116" cy="2027116"/>
              </a:xfrm>
              <a:prstGeom prst="rect">
                <a:avLst/>
              </a:prstGeom>
            </p:spPr>
          </p:pic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861048"/>
              <a:ext cx="1943863" cy="1943863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3964489"/>
              <a:ext cx="1840775" cy="184077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741" y="3879722"/>
              <a:ext cx="1954656" cy="195465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815" y="3886415"/>
              <a:ext cx="1920633" cy="1920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FORMATIONS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43708" y="1628800"/>
            <a:ext cx="8216020" cy="3960440"/>
            <a:chOff x="243708" y="1628800"/>
            <a:chExt cx="8216020" cy="39604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628800"/>
              <a:ext cx="1872208" cy="187220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628800"/>
              <a:ext cx="1871856" cy="187185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629153"/>
              <a:ext cx="1871504" cy="1871504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872" y="1628800"/>
              <a:ext cx="1871856" cy="187185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08" y="3708869"/>
              <a:ext cx="1880019" cy="188001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959" y="3708869"/>
              <a:ext cx="1871855" cy="1871855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80" y="3786136"/>
              <a:ext cx="1803104" cy="1803104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722" y="3860697"/>
              <a:ext cx="1728191" cy="172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6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OBJETS </a:t>
            </a:r>
            <a:r>
              <a:rPr lang="fr-FR" sz="2400" dirty="0" smtClean="0"/>
              <a:t>– </a:t>
            </a:r>
            <a:r>
              <a:rPr lang="fr-FR" sz="2400" smtClean="0"/>
              <a:t>filaire bleu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436498" y="1372549"/>
            <a:ext cx="8208228" cy="4687356"/>
            <a:chOff x="436498" y="1372549"/>
            <a:chExt cx="8208228" cy="468735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98" y="1844824"/>
              <a:ext cx="1609347" cy="469393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1844824"/>
              <a:ext cx="1127762" cy="59436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847" y="2966450"/>
              <a:ext cx="999608" cy="73845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9646">
              <a:off x="3968648" y="2749936"/>
              <a:ext cx="730221" cy="74043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28" y="2254396"/>
              <a:ext cx="920498" cy="2301245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230" y="4075947"/>
              <a:ext cx="788865" cy="540683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211" y="3291939"/>
              <a:ext cx="1156088" cy="68553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848" y="1372549"/>
              <a:ext cx="859313" cy="150093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571" y="1556085"/>
              <a:ext cx="661417" cy="87477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699" y="3962839"/>
              <a:ext cx="1057658" cy="51816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0" t="4255" r="37245" b="3727"/>
            <a:stretch/>
          </p:blipFill>
          <p:spPr>
            <a:xfrm>
              <a:off x="724085" y="3251592"/>
              <a:ext cx="854704" cy="2808313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5" t="17963" r="32839" b="36029"/>
            <a:stretch/>
          </p:blipFill>
          <p:spPr>
            <a:xfrm>
              <a:off x="2687608" y="4576345"/>
              <a:ext cx="864097" cy="1169072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25995" r="23995" b="35997"/>
          <a:stretch/>
        </p:blipFill>
        <p:spPr>
          <a:xfrm>
            <a:off x="6373651" y="4977172"/>
            <a:ext cx="1659750" cy="10511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13993" r="21994" b="29996"/>
          <a:stretch/>
        </p:blipFill>
        <p:spPr>
          <a:xfrm>
            <a:off x="3819241" y="5068925"/>
            <a:ext cx="1304662" cy="13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OBJETS </a:t>
            </a:r>
            <a:r>
              <a:rPr lang="fr-FR" sz="2400" dirty="0" smtClean="0"/>
              <a:t>– </a:t>
            </a:r>
            <a:r>
              <a:rPr lang="fr-FR" sz="2400" smtClean="0"/>
              <a:t>filaire bleu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68750" y="1687569"/>
            <a:ext cx="7948163" cy="4370331"/>
            <a:chOff x="368750" y="1687569"/>
            <a:chExt cx="7948163" cy="437033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904" y="2485339"/>
              <a:ext cx="2575009" cy="309634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3" t="21994" r="11992" b="31997"/>
            <a:stretch/>
          </p:blipFill>
          <p:spPr>
            <a:xfrm>
              <a:off x="368750" y="3421443"/>
              <a:ext cx="1916041" cy="122413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3" t="15993" r="19994" b="33997"/>
            <a:stretch/>
          </p:blipFill>
          <p:spPr>
            <a:xfrm>
              <a:off x="3923928" y="1687569"/>
              <a:ext cx="1659066" cy="129614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4" t="27996" r="13993" b="35997"/>
            <a:stretch/>
          </p:blipFill>
          <p:spPr>
            <a:xfrm>
              <a:off x="2858568" y="3468636"/>
              <a:ext cx="1584176" cy="838682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7" t="17994" r="27996" b="29996"/>
            <a:stretch/>
          </p:blipFill>
          <p:spPr>
            <a:xfrm>
              <a:off x="2651969" y="1724288"/>
              <a:ext cx="877330" cy="1140529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4" t="14003" r="23985" b="33987"/>
            <a:stretch/>
          </p:blipFill>
          <p:spPr>
            <a:xfrm>
              <a:off x="683568" y="1687569"/>
              <a:ext cx="1442991" cy="138954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5" t="18003" r="9982" b="33988"/>
            <a:stretch/>
          </p:blipFill>
          <p:spPr>
            <a:xfrm>
              <a:off x="2740242" y="4673343"/>
              <a:ext cx="1903766" cy="1384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859713" cy="707886"/>
          </a:xfrm>
        </p:spPr>
        <p:txBody>
          <a:bodyPr/>
          <a:lstStyle/>
          <a:p>
            <a:r>
              <a:rPr lang="fr-FR" dirty="0" smtClean="0"/>
              <a:t>OBJETS </a:t>
            </a:r>
            <a:r>
              <a:rPr lang="fr-FR" sz="2400" dirty="0" smtClean="0"/>
              <a:t>– filaire blanc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6E7D54-9533-4147-ACDE-F5B8F35FCFC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56792"/>
            <a:ext cx="8291264" cy="450110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2064140" cy="6020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90" y="1988840"/>
            <a:ext cx="1283810" cy="6784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36" y="3239207"/>
            <a:ext cx="914393" cy="6754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08" y="2427858"/>
            <a:ext cx="920498" cy="22981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66" y="1814612"/>
            <a:ext cx="888857" cy="15525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42" y="1814612"/>
            <a:ext cx="661417" cy="871730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820947" y="1815989"/>
            <a:ext cx="7481622" cy="4159786"/>
            <a:chOff x="820947" y="1815989"/>
            <a:chExt cx="7481622" cy="415978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918">
              <a:off x="4032687" y="3104143"/>
              <a:ext cx="701032" cy="71584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62" y="4157851"/>
              <a:ext cx="903768" cy="61943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876" y="3202069"/>
              <a:ext cx="1190980" cy="70871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356" y="4061605"/>
              <a:ext cx="1086740" cy="533947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49" t="6296" r="39102" b="7666"/>
            <a:stretch/>
          </p:blipFill>
          <p:spPr>
            <a:xfrm>
              <a:off x="906195" y="3335958"/>
              <a:ext cx="641470" cy="250478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00" t="23750" r="36350" b="34250"/>
            <a:stretch/>
          </p:blipFill>
          <p:spPr>
            <a:xfrm>
              <a:off x="2426837" y="4456721"/>
              <a:ext cx="666495" cy="115912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0" t="31100" r="24800" b="40550"/>
            <a:stretch/>
          </p:blipFill>
          <p:spPr>
            <a:xfrm>
              <a:off x="5923618" y="5076919"/>
              <a:ext cx="1644698" cy="837865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1" t="19551" r="27950" b="34250"/>
            <a:stretch/>
          </p:blipFill>
          <p:spPr>
            <a:xfrm>
              <a:off x="3553261" y="4758896"/>
              <a:ext cx="1189223" cy="1216879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47" y="1990217"/>
              <a:ext cx="2064140" cy="602041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553" y="1990217"/>
              <a:ext cx="1283810" cy="6784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599" y="3240584"/>
              <a:ext cx="914393" cy="675498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071" y="2429235"/>
              <a:ext cx="920498" cy="229819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29" y="1815989"/>
              <a:ext cx="888857" cy="1552537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05" y="1815989"/>
              <a:ext cx="661417" cy="87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4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ne graphique UIMM">
  <a:themeElements>
    <a:clrScheme name="Ligne graphique UIMM">
      <a:dk1>
        <a:srgbClr val="F25B23"/>
      </a:dk1>
      <a:lt1>
        <a:srgbClr val="1A1A1A"/>
      </a:lt1>
      <a:dk2>
        <a:srgbClr val="406D80"/>
      </a:dk2>
      <a:lt2>
        <a:srgbClr val="DFD3C2"/>
      </a:lt2>
      <a:accent1>
        <a:srgbClr val="87311A"/>
      </a:accent1>
      <a:accent2>
        <a:srgbClr val="C75727"/>
      </a:accent2>
      <a:accent3>
        <a:srgbClr val="F29C69"/>
      </a:accent3>
      <a:accent4>
        <a:srgbClr val="4F82A0"/>
      </a:accent4>
      <a:accent5>
        <a:srgbClr val="82B1D5"/>
      </a:accent5>
      <a:accent6>
        <a:srgbClr val="B7CFE5"/>
      </a:accent6>
      <a:hlink>
        <a:srgbClr val="406D80"/>
      </a:hlink>
      <a:folHlink>
        <a:srgbClr val="82B1D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présentation_UIMM</Template>
  <TotalTime>296</TotalTime>
  <Words>72</Words>
  <Application>Microsoft Office PowerPoint</Application>
  <PresentationFormat>Affichage à l'écran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Ligne graphique UIMM</vt:lpstr>
      <vt:lpstr>PICTOTHEQUE</vt:lpstr>
      <vt:lpstr>SECTEURS</vt:lpstr>
      <vt:lpstr>SECTEURS</vt:lpstr>
      <vt:lpstr>MÉTIERS</vt:lpstr>
      <vt:lpstr>FORMATIONS</vt:lpstr>
      <vt:lpstr>FORMATIONS</vt:lpstr>
      <vt:lpstr>OBJETS – filaire bleu</vt:lpstr>
      <vt:lpstr>OBJETS – filaire bleu</vt:lpstr>
      <vt:lpstr>OBJETS – filaire blanc</vt:lpstr>
      <vt:lpstr>OBJETS – filaire blanc</vt:lpstr>
    </vt:vector>
  </TitlesOfParts>
  <Company>ADASE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PICTOTHEQUE</dc:title>
  <dc:creator>marie-laure bonnin</dc:creator>
  <cp:lastModifiedBy>marie-laure bonnin</cp:lastModifiedBy>
  <cp:revision>18</cp:revision>
  <cp:lastPrinted>2016-06-17T13:24:53Z</cp:lastPrinted>
  <dcterms:created xsi:type="dcterms:W3CDTF">2016-06-07T14:12:43Z</dcterms:created>
  <dcterms:modified xsi:type="dcterms:W3CDTF">2016-06-17T13:32:09Z</dcterms:modified>
</cp:coreProperties>
</file>